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76" r:id="rId4"/>
    <p:sldId id="269" r:id="rId5"/>
    <p:sldId id="274" r:id="rId6"/>
    <p:sldId id="281" r:id="rId7"/>
    <p:sldId id="279" r:id="rId8"/>
  </p:sldIdLst>
  <p:sldSz cx="18288000" cy="10287000"/>
  <p:notesSz cx="6858000" cy="9144000"/>
  <p:embeddedFontLst>
    <p:embeddedFont>
      <p:font typeface="Oswald" panose="00000500000000000000" pitchFamily="2" charset="0"/>
      <p:regular r:id="rId10"/>
      <p:bold r:id="rId11"/>
    </p:embeddedFont>
    <p:embeddedFont>
      <p:font typeface="Titillium Web" panose="000005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000000"/>
          </p15:clr>
        </p15:guide>
        <p15:guide id="2" pos="1968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1116" y="618"/>
      </p:cViewPr>
      <p:guideLst>
        <p:guide orient="horz" pos="2184"/>
        <p:guide pos="19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CUSTOM_8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841800" y="7466425"/>
            <a:ext cx="65346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ctr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algn="ctr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algn="ctr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title"/>
          </p:nvPr>
        </p:nvSpPr>
        <p:spPr>
          <a:xfrm>
            <a:off x="9118950" y="1343175"/>
            <a:ext cx="8114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/>
          <p:nvPr/>
        </p:nvSpPr>
        <p:spPr>
          <a:xfrm>
            <a:off x="1028700" y="954147"/>
            <a:ext cx="6160732" cy="6153031"/>
          </a:xfrm>
          <a:custGeom>
            <a:avLst/>
            <a:gdLst/>
            <a:ahLst/>
            <a:cxnLst/>
            <a:rect l="l" t="t" r="r" b="b"/>
            <a:pathLst>
              <a:path w="6160732" h="6153031" extrusionOk="0">
                <a:moveTo>
                  <a:pt x="0" y="0"/>
                </a:moveTo>
                <a:lnTo>
                  <a:pt x="6160732" y="0"/>
                </a:lnTo>
                <a:lnTo>
                  <a:pt x="6160732" y="6153031"/>
                </a:lnTo>
                <a:lnTo>
                  <a:pt x="0" y="6153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95" name="Google Shape;95;p11"/>
          <p:cNvSpPr/>
          <p:nvPr/>
        </p:nvSpPr>
        <p:spPr>
          <a:xfrm>
            <a:off x="8009074" y="4064127"/>
            <a:ext cx="10572576" cy="6673939"/>
          </a:xfrm>
          <a:custGeom>
            <a:avLst/>
            <a:gdLst/>
            <a:ahLst/>
            <a:cxnLst/>
            <a:rect l="l" t="t" r="r" b="b"/>
            <a:pathLst>
              <a:path w="10572576" h="6673939" extrusionOk="0">
                <a:moveTo>
                  <a:pt x="0" y="0"/>
                </a:moveTo>
                <a:lnTo>
                  <a:pt x="10572576" y="0"/>
                </a:lnTo>
                <a:lnTo>
                  <a:pt x="10572576" y="6673939"/>
                </a:lnTo>
                <a:lnTo>
                  <a:pt x="0" y="6673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96" name="Google Shape;96;p11"/>
          <p:cNvSpPr txBox="1">
            <a:spLocks noGrp="1"/>
          </p:cNvSpPr>
          <p:nvPr>
            <p:ph type="body" idx="2"/>
          </p:nvPr>
        </p:nvSpPr>
        <p:spPr>
          <a:xfrm>
            <a:off x="10028063" y="7466425"/>
            <a:ext cx="65346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2750" algn="ctr" rtl="0">
              <a:spcBef>
                <a:spcPts val="640"/>
              </a:spcBef>
              <a:spcAft>
                <a:spcPts val="0"/>
              </a:spcAft>
              <a:buSzPts val="2900"/>
              <a:buChar char="•"/>
              <a:defRPr sz="2900"/>
            </a:lvl1pPr>
            <a:lvl2pPr marL="914400" lvl="1" indent="-412750" algn="ctr" rtl="0">
              <a:spcBef>
                <a:spcPts val="560"/>
              </a:spcBef>
              <a:spcAft>
                <a:spcPts val="0"/>
              </a:spcAft>
              <a:buSzPts val="2900"/>
              <a:buChar char="–"/>
              <a:defRPr sz="2900"/>
            </a:lvl2pPr>
            <a:lvl3pPr marL="1371600" lvl="2" indent="-412750" algn="ctr" rtl="0">
              <a:spcBef>
                <a:spcPts val="480"/>
              </a:spcBef>
              <a:spcAft>
                <a:spcPts val="0"/>
              </a:spcAft>
              <a:buSzPts val="2900"/>
              <a:buChar char="•"/>
              <a:defRPr sz="2900"/>
            </a:lvl3pPr>
            <a:lvl4pPr marL="1828800" lvl="3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–"/>
              <a:defRPr sz="2900"/>
            </a:lvl4pPr>
            <a:lvl5pPr marL="2286000" lvl="4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»"/>
              <a:defRPr sz="2900"/>
            </a:lvl5pPr>
            <a:lvl6pPr marL="2743200" lvl="5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6pPr>
            <a:lvl7pPr marL="3200400" lvl="6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7pPr>
            <a:lvl8pPr marL="3657600" lvl="7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8pPr>
            <a:lvl9pPr marL="4114800" lvl="8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CUSTOM_9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>
            <a:spLocks noGrp="1"/>
          </p:cNvSpPr>
          <p:nvPr>
            <p:ph type="title"/>
          </p:nvPr>
        </p:nvSpPr>
        <p:spPr>
          <a:xfrm>
            <a:off x="9935575" y="447700"/>
            <a:ext cx="8114700" cy="310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10015952" y="4028022"/>
            <a:ext cx="5598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</a:p>
        </p:txBody>
      </p:sp>
      <p:sp>
        <p:nvSpPr>
          <p:cNvPr id="100" name="Google Shape;100;p12"/>
          <p:cNvSpPr txBox="1"/>
          <p:nvPr/>
        </p:nvSpPr>
        <p:spPr>
          <a:xfrm>
            <a:off x="10015952" y="5880577"/>
            <a:ext cx="5598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</a:p>
        </p:txBody>
      </p:sp>
      <p:sp>
        <p:nvSpPr>
          <p:cNvPr id="101" name="Google Shape;101;p12"/>
          <p:cNvSpPr txBox="1"/>
          <p:nvPr/>
        </p:nvSpPr>
        <p:spPr>
          <a:xfrm>
            <a:off x="10015952" y="7733132"/>
            <a:ext cx="734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</a:p>
        </p:txBody>
      </p:sp>
      <p:pic>
        <p:nvPicPr>
          <p:cNvPr id="102" name="Google Shape;102;p12"/>
          <p:cNvPicPr preferRelativeResize="0"/>
          <p:nvPr/>
        </p:nvPicPr>
        <p:blipFill rotWithShape="1">
          <a:blip r:embed="rId2"/>
          <a:srcRect l="15994" t="50553"/>
          <a:stretch>
            <a:fillRect/>
          </a:stretch>
        </p:blipFill>
        <p:spPr>
          <a:xfrm>
            <a:off x="0" y="0"/>
            <a:ext cx="10383127" cy="6105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 txBox="1">
            <a:spLocks noGrp="1"/>
          </p:cNvSpPr>
          <p:nvPr>
            <p:ph type="body" idx="1"/>
          </p:nvPr>
        </p:nvSpPr>
        <p:spPr>
          <a:xfrm>
            <a:off x="11172775" y="4237425"/>
            <a:ext cx="6534600" cy="118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2"/>
          </p:nvPr>
        </p:nvSpPr>
        <p:spPr>
          <a:xfrm>
            <a:off x="11172775" y="6081550"/>
            <a:ext cx="6534600" cy="118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body" idx="3"/>
          </p:nvPr>
        </p:nvSpPr>
        <p:spPr>
          <a:xfrm>
            <a:off x="11172775" y="7905831"/>
            <a:ext cx="6534600" cy="118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1">
  <p:cSld name="CUSTOM_10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/>
          <p:nvPr/>
        </p:nvSpPr>
        <p:spPr>
          <a:xfrm>
            <a:off x="659586" y="1028700"/>
            <a:ext cx="16968827" cy="5748463"/>
          </a:xfrm>
          <a:custGeom>
            <a:avLst/>
            <a:gdLst/>
            <a:ahLst/>
            <a:cxnLst/>
            <a:rect l="l" t="t" r="r" b="b"/>
            <a:pathLst>
              <a:path w="16968827" h="5748463" extrusionOk="0">
                <a:moveTo>
                  <a:pt x="0" y="0"/>
                </a:moveTo>
                <a:lnTo>
                  <a:pt x="16968828" y="0"/>
                </a:lnTo>
                <a:lnTo>
                  <a:pt x="16968828" y="5748463"/>
                </a:lnTo>
                <a:lnTo>
                  <a:pt x="0" y="5748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189" r="-179"/>
            </a:stretch>
          </a:blipFill>
          <a:ln>
            <a:noFill/>
          </a:ln>
        </p:spPr>
      </p:sp>
      <p:sp>
        <p:nvSpPr>
          <p:cNvPr id="108" name="Google Shape;108;p13"/>
          <p:cNvSpPr txBox="1"/>
          <p:nvPr/>
        </p:nvSpPr>
        <p:spPr>
          <a:xfrm>
            <a:off x="2611023" y="2579664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S</a:t>
            </a:r>
          </a:p>
        </p:txBody>
      </p:sp>
      <p:sp>
        <p:nvSpPr>
          <p:cNvPr id="109" name="Google Shape;109;p13"/>
          <p:cNvSpPr txBox="1"/>
          <p:nvPr/>
        </p:nvSpPr>
        <p:spPr>
          <a:xfrm>
            <a:off x="2070127" y="2028220"/>
            <a:ext cx="215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STRENGTHS</a:t>
            </a:r>
          </a:p>
        </p:txBody>
      </p:sp>
      <p:sp>
        <p:nvSpPr>
          <p:cNvPr id="110" name="Google Shape;110;p13"/>
          <p:cNvSpPr txBox="1"/>
          <p:nvPr/>
        </p:nvSpPr>
        <p:spPr>
          <a:xfrm>
            <a:off x="14603414" y="2545029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T</a:t>
            </a:r>
          </a:p>
        </p:txBody>
      </p:sp>
      <p:sp>
        <p:nvSpPr>
          <p:cNvPr id="111" name="Google Shape;111;p13"/>
          <p:cNvSpPr txBox="1"/>
          <p:nvPr/>
        </p:nvSpPr>
        <p:spPr>
          <a:xfrm>
            <a:off x="14062517" y="2031224"/>
            <a:ext cx="215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THREATS</a:t>
            </a:r>
          </a:p>
        </p:txBody>
      </p:sp>
      <p:sp>
        <p:nvSpPr>
          <p:cNvPr id="112" name="Google Shape;112;p13"/>
          <p:cNvSpPr txBox="1"/>
          <p:nvPr/>
        </p:nvSpPr>
        <p:spPr>
          <a:xfrm>
            <a:off x="6696256" y="2580663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W</a:t>
            </a:r>
          </a:p>
        </p:txBody>
      </p:sp>
      <p:sp>
        <p:nvSpPr>
          <p:cNvPr id="113" name="Google Shape;113;p13"/>
          <p:cNvSpPr txBox="1"/>
          <p:nvPr/>
        </p:nvSpPr>
        <p:spPr>
          <a:xfrm>
            <a:off x="5456457" y="2031224"/>
            <a:ext cx="355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WEAKNESSES</a:t>
            </a:r>
          </a:p>
        </p:txBody>
      </p:sp>
      <p:sp>
        <p:nvSpPr>
          <p:cNvPr id="114" name="Google Shape;114;p13"/>
          <p:cNvSpPr txBox="1"/>
          <p:nvPr/>
        </p:nvSpPr>
        <p:spPr>
          <a:xfrm>
            <a:off x="10781490" y="2580663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O</a:t>
            </a:r>
          </a:p>
        </p:txBody>
      </p:sp>
      <p:sp>
        <p:nvSpPr>
          <p:cNvPr id="115" name="Google Shape;115;p13"/>
          <p:cNvSpPr txBox="1"/>
          <p:nvPr/>
        </p:nvSpPr>
        <p:spPr>
          <a:xfrm>
            <a:off x="9972710" y="2031224"/>
            <a:ext cx="269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OPPORTUNITIES</a:t>
            </a:r>
          </a:p>
        </p:txBody>
      </p:sp>
      <p:cxnSp>
        <p:nvCxnSpPr>
          <p:cNvPr id="116" name="Google Shape;116;p13"/>
          <p:cNvCxnSpPr/>
          <p:nvPr/>
        </p:nvCxnSpPr>
        <p:spPr>
          <a:xfrm rot="10800000">
            <a:off x="9144000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p13"/>
          <p:cNvCxnSpPr/>
          <p:nvPr/>
        </p:nvCxnSpPr>
        <p:spPr>
          <a:xfrm rot="10800000">
            <a:off x="5147963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" name="Google Shape;118;p13"/>
          <p:cNvCxnSpPr/>
          <p:nvPr/>
        </p:nvCxnSpPr>
        <p:spPr>
          <a:xfrm rot="10800000">
            <a:off x="13140037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1504350" y="7676731"/>
            <a:ext cx="152793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8950"/>
              <a:buNone/>
              <a:defRPr sz="8950" b="1">
                <a:solidFill>
                  <a:srgbClr val="D4D4D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2pPr>
            <a:lvl3pPr lvl="2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3pPr>
            <a:lvl4pPr lvl="3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4pPr>
            <a:lvl5pPr lvl="4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5pPr>
            <a:lvl6pPr lvl="5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6pPr>
            <a:lvl7pPr lvl="6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7pPr>
            <a:lvl8pPr lvl="7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8pPr>
            <a:lvl9pPr lvl="8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body" idx="1"/>
          </p:nvPr>
        </p:nvSpPr>
        <p:spPr>
          <a:xfrm>
            <a:off x="1719275" y="4010125"/>
            <a:ext cx="2856900" cy="18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body" idx="2"/>
          </p:nvPr>
        </p:nvSpPr>
        <p:spPr>
          <a:xfrm>
            <a:off x="5804650" y="4010125"/>
            <a:ext cx="2856900" cy="18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3"/>
          </p:nvPr>
        </p:nvSpPr>
        <p:spPr>
          <a:xfrm>
            <a:off x="9713563" y="4010125"/>
            <a:ext cx="2856900" cy="18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body" idx="4"/>
          </p:nvPr>
        </p:nvSpPr>
        <p:spPr>
          <a:xfrm>
            <a:off x="13622488" y="4010125"/>
            <a:ext cx="2856900" cy="18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2">
  <p:cSld name="CUSTOM_1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>
            <a:spLocks noGrp="1"/>
          </p:cNvSpPr>
          <p:nvPr>
            <p:ph type="pic" idx="2"/>
          </p:nvPr>
        </p:nvSpPr>
        <p:spPr>
          <a:xfrm>
            <a:off x="7794475" y="3226125"/>
            <a:ext cx="10493400" cy="70608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6" name="Google Shape;126;p14"/>
          <p:cNvPicPr preferRelativeResize="0"/>
          <p:nvPr/>
        </p:nvPicPr>
        <p:blipFill rotWithShape="1">
          <a:blip r:embed="rId2"/>
          <a:srcRect l="28143" t="15739" r="33917"/>
          <a:stretch>
            <a:fillRect/>
          </a:stretch>
        </p:blipFill>
        <p:spPr>
          <a:xfrm>
            <a:off x="0" y="0"/>
            <a:ext cx="18288000" cy="59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971550" y="1306450"/>
            <a:ext cx="163449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 b="1"/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body" idx="1"/>
          </p:nvPr>
        </p:nvSpPr>
        <p:spPr>
          <a:xfrm>
            <a:off x="1282200" y="5690050"/>
            <a:ext cx="5226600" cy="397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subTitle" idx="3"/>
          </p:nvPr>
        </p:nvSpPr>
        <p:spPr>
          <a:xfrm>
            <a:off x="2362350" y="4393975"/>
            <a:ext cx="3066300" cy="156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800"/>
              <a:buNone/>
              <a:defRPr sz="2800" b="1">
                <a:solidFill>
                  <a:srgbClr val="C1FF72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1028700" y="1694498"/>
            <a:ext cx="16230600" cy="6898005"/>
          </a:xfrm>
          <a:custGeom>
            <a:avLst/>
            <a:gdLst/>
            <a:ahLst/>
            <a:cxnLst/>
            <a:rect l="l" t="t" r="r" b="b"/>
            <a:pathLst>
              <a:path w="16230600" h="6898005" extrusionOk="0">
                <a:moveTo>
                  <a:pt x="0" y="0"/>
                </a:moveTo>
                <a:lnTo>
                  <a:pt x="16230600" y="0"/>
                </a:lnTo>
                <a:lnTo>
                  <a:pt x="16230600" y="6898004"/>
                </a:lnTo>
                <a:lnTo>
                  <a:pt x="0" y="6898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11" name="Google Shape;11;p3"/>
          <p:cNvSpPr/>
          <p:nvPr/>
        </p:nvSpPr>
        <p:spPr>
          <a:xfrm>
            <a:off x="1" y="772000"/>
            <a:ext cx="7587295" cy="1026782"/>
          </a:xfrm>
          <a:custGeom>
            <a:avLst/>
            <a:gdLst/>
            <a:ahLst/>
            <a:cxnLst/>
            <a:rect l="l" t="t" r="r" b="b"/>
            <a:pathLst>
              <a:path w="11240437" h="1026782" extrusionOk="0">
                <a:moveTo>
                  <a:pt x="0" y="0"/>
                </a:moveTo>
                <a:lnTo>
                  <a:pt x="11240437" y="0"/>
                </a:lnTo>
                <a:lnTo>
                  <a:pt x="11240437" y="1026783"/>
                </a:lnTo>
                <a:lnTo>
                  <a:pt x="0" y="102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l="-73988"/>
            </a:stretch>
          </a:blipFill>
          <a:ln>
            <a:noFill/>
          </a:ln>
        </p:spPr>
      </p:sp>
      <p:sp>
        <p:nvSpPr>
          <p:cNvPr id="12" name="Google Shape;12;p3"/>
          <p:cNvSpPr/>
          <p:nvPr/>
        </p:nvSpPr>
        <p:spPr>
          <a:xfrm>
            <a:off x="9144000" y="8488225"/>
            <a:ext cx="9132855" cy="1026782"/>
          </a:xfrm>
          <a:custGeom>
            <a:avLst/>
            <a:gdLst/>
            <a:ahLst/>
            <a:cxnLst/>
            <a:rect l="l" t="t" r="r" b="b"/>
            <a:pathLst>
              <a:path w="11240437" h="1026782" extrusionOk="0">
                <a:moveTo>
                  <a:pt x="0" y="0"/>
                </a:moveTo>
                <a:lnTo>
                  <a:pt x="11240437" y="0"/>
                </a:lnTo>
                <a:lnTo>
                  <a:pt x="11240437" y="1026783"/>
                </a:lnTo>
                <a:lnTo>
                  <a:pt x="0" y="102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r="-73988"/>
            </a:stretch>
          </a:blipFill>
          <a:ln>
            <a:noFill/>
          </a:ln>
        </p:spPr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133450" y="1002050"/>
            <a:ext cx="6210300" cy="6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56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>
            <a:off x="10944200" y="8718263"/>
            <a:ext cx="6210300" cy="6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2400"/>
              <a:buNone/>
              <a:defRPr/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857300" y="4133850"/>
            <a:ext cx="14573400" cy="156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1FF72"/>
              </a:buClr>
              <a:buSzPts val="10500"/>
              <a:buNone/>
              <a:defRPr sz="10500">
                <a:solidFill>
                  <a:srgbClr val="C1FF7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2747281"/>
            <a:ext cx="13430734" cy="4792440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137264"/>
            </a:stretch>
          </a:blipFill>
          <a:ln>
            <a:noFill/>
          </a:ln>
        </p:spPr>
      </p:sp>
      <p:sp>
        <p:nvSpPr>
          <p:cNvPr id="18" name="Google Shape;18;p4"/>
          <p:cNvSpPr/>
          <p:nvPr/>
        </p:nvSpPr>
        <p:spPr>
          <a:xfrm>
            <a:off x="0" y="5997892"/>
            <a:ext cx="13430734" cy="4792440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137264"/>
            </a:stretch>
          </a:blip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0" y="-503675"/>
            <a:ext cx="13430734" cy="4792440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137264"/>
            </a:stretch>
          </a:blipFill>
          <a:ln>
            <a:noFill/>
          </a:ln>
        </p:spPr>
      </p:sp>
      <p:sp>
        <p:nvSpPr>
          <p:cNvPr id="20" name="Google Shape;20;p4"/>
          <p:cNvSpPr txBox="1"/>
          <p:nvPr/>
        </p:nvSpPr>
        <p:spPr>
          <a:xfrm>
            <a:off x="1723690" y="1235384"/>
            <a:ext cx="129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</a:p>
        </p:txBody>
      </p:sp>
      <p:sp>
        <p:nvSpPr>
          <p:cNvPr id="21" name="Google Shape;21;p4"/>
          <p:cNvSpPr txBox="1"/>
          <p:nvPr/>
        </p:nvSpPr>
        <p:spPr>
          <a:xfrm>
            <a:off x="1723690" y="4486345"/>
            <a:ext cx="129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</a:p>
        </p:txBody>
      </p:sp>
      <p:sp>
        <p:nvSpPr>
          <p:cNvPr id="22" name="Google Shape;22;p4"/>
          <p:cNvSpPr txBox="1"/>
          <p:nvPr/>
        </p:nvSpPr>
        <p:spPr>
          <a:xfrm>
            <a:off x="1723690" y="7708731"/>
            <a:ext cx="129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3361225" y="1200575"/>
            <a:ext cx="100695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6200"/>
              <a:buFont typeface="Oswald"/>
              <a:buNone/>
              <a:defRPr sz="62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2"/>
          </p:nvPr>
        </p:nvSpPr>
        <p:spPr>
          <a:xfrm>
            <a:off x="3361225" y="4429200"/>
            <a:ext cx="100695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6200"/>
              <a:buFont typeface="Oswald"/>
              <a:buNone/>
              <a:defRPr sz="62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3"/>
          </p:nvPr>
        </p:nvSpPr>
        <p:spPr>
          <a:xfrm>
            <a:off x="3361225" y="7651575"/>
            <a:ext cx="100695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6200"/>
              <a:buFont typeface="Oswald"/>
              <a:buNone/>
              <a:defRPr sz="62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 rot="5400000">
            <a:off x="10534650" y="3581400"/>
            <a:ext cx="9906000" cy="31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3000"/>
              <a:buNone/>
              <a:defRPr sz="13000" b="1">
                <a:solidFill>
                  <a:srgbClr val="D4D4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/>
          <a:srcRect l="25138"/>
          <a:stretch>
            <a:fillRect/>
          </a:stretch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/>
          <a:srcRect r="56368"/>
          <a:stretch>
            <a:fillRect/>
          </a:stretch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>
            <a:spLocks noGrp="1"/>
          </p:cNvSpPr>
          <p:nvPr>
            <p:ph type="pic" idx="2"/>
          </p:nvPr>
        </p:nvSpPr>
        <p:spPr>
          <a:xfrm>
            <a:off x="-323850" y="1962150"/>
            <a:ext cx="11792100" cy="83247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5400000">
            <a:off x="6762750" y="3581400"/>
            <a:ext cx="10096500" cy="31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8450"/>
              <a:buNone/>
              <a:defRPr sz="8450" b="1">
                <a:solidFill>
                  <a:srgbClr val="D4D4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 idx="3"/>
          </p:nvPr>
        </p:nvSpPr>
        <p:spPr>
          <a:xfrm>
            <a:off x="15364088" y="4344750"/>
            <a:ext cx="1600200" cy="156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1FF72"/>
              </a:buClr>
              <a:buSzPts val="9000"/>
              <a:buNone/>
              <a:defRPr sz="9000">
                <a:solidFill>
                  <a:srgbClr val="C1FF7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0" y="7900550"/>
            <a:ext cx="106941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350"/>
              <a:buNone/>
              <a:defRPr sz="10350" b="1">
                <a:solidFill>
                  <a:srgbClr val="D4D4D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/>
          <a:srcRect r="27536" b="27267"/>
          <a:stretch>
            <a:fillRect/>
          </a:stretch>
        </p:blipFill>
        <p:spPr>
          <a:xfrm>
            <a:off x="11038400" y="3019150"/>
            <a:ext cx="7249599" cy="72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 rotWithShape="1">
          <a:blip r:embed="rId2"/>
          <a:srcRect l="32953" t="20166"/>
          <a:stretch>
            <a:fillRect/>
          </a:stretch>
        </p:blipFill>
        <p:spPr>
          <a:xfrm>
            <a:off x="0" y="0"/>
            <a:ext cx="6708076" cy="797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828050" y="1466375"/>
            <a:ext cx="45768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6450"/>
              <a:buFont typeface="Oswald"/>
              <a:buNone/>
              <a:defRPr sz="645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828050" y="2923950"/>
            <a:ext cx="4164300" cy="217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3"/>
          </p:nvPr>
        </p:nvSpPr>
        <p:spPr>
          <a:xfrm>
            <a:off x="12811825" y="5608650"/>
            <a:ext cx="45768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6450"/>
              <a:buFont typeface="Oswald"/>
              <a:buNone/>
              <a:defRPr sz="645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4"/>
          </p:nvPr>
        </p:nvSpPr>
        <p:spPr>
          <a:xfrm>
            <a:off x="12811825" y="7066225"/>
            <a:ext cx="4164300" cy="217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r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r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algn="r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2625505" y="1028700"/>
            <a:ext cx="13036990" cy="8229600"/>
          </a:xfrm>
          <a:custGeom>
            <a:avLst/>
            <a:gdLst/>
            <a:ahLst/>
            <a:cxnLst/>
            <a:rect l="l" t="t" r="r" b="b"/>
            <a:pathLst>
              <a:path w="13036990" h="8229600" extrusionOk="0">
                <a:moveTo>
                  <a:pt x="0" y="0"/>
                </a:moveTo>
                <a:lnTo>
                  <a:pt x="13036990" y="0"/>
                </a:lnTo>
                <a:lnTo>
                  <a:pt x="130369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43" name="Google Shape;43;p7"/>
          <p:cNvSpPr txBox="1"/>
          <p:nvPr/>
        </p:nvSpPr>
        <p:spPr>
          <a:xfrm>
            <a:off x="8537847" y="1383062"/>
            <a:ext cx="1212300" cy="3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15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4860000" y="2999275"/>
            <a:ext cx="8568000" cy="4288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7750"/>
              <a:buNone/>
              <a:defRPr sz="7750">
                <a:solidFill>
                  <a:srgbClr val="D4D4D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6782100" y="7795877"/>
            <a:ext cx="4723800" cy="59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None/>
              <a:defRPr b="1">
                <a:solidFill>
                  <a:srgbClr val="C1FF7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5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/>
          <a:srcRect l="68166" b="69515"/>
          <a:stretch>
            <a:fillRect/>
          </a:stretch>
        </p:blipFill>
        <p:spPr>
          <a:xfrm>
            <a:off x="0" y="3428997"/>
            <a:ext cx="71619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 rotWithShape="1">
          <a:blip r:embed="rId3"/>
          <a:srcRect r="35224" b="30986"/>
          <a:stretch>
            <a:fillRect/>
          </a:stretch>
        </p:blipFill>
        <p:spPr>
          <a:xfrm>
            <a:off x="5563100" y="1151425"/>
            <a:ext cx="12724900" cy="913557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1292550" y="1151425"/>
            <a:ext cx="4576800" cy="10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5500"/>
              <a:buFont typeface="Oswald"/>
              <a:buNone/>
              <a:defRPr sz="550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1292550" y="2483625"/>
            <a:ext cx="4164300" cy="217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445775" y="3152304"/>
            <a:ext cx="12467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1400"/>
              <a:buNone/>
              <a:defRPr sz="11400" b="1">
                <a:solidFill>
                  <a:srgbClr val="D4D4D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 idx="3"/>
          </p:nvPr>
        </p:nvSpPr>
        <p:spPr>
          <a:xfrm>
            <a:off x="8445775" y="5533541"/>
            <a:ext cx="12467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1FF72"/>
              </a:buClr>
              <a:buSzPts val="11400"/>
              <a:buNone/>
              <a:defRPr sz="11400" b="1">
                <a:solidFill>
                  <a:srgbClr val="C1FF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 idx="4"/>
          </p:nvPr>
        </p:nvSpPr>
        <p:spPr>
          <a:xfrm>
            <a:off x="8445775" y="7914779"/>
            <a:ext cx="12467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1400"/>
              <a:buNone/>
              <a:defRPr sz="11400" b="1">
                <a:solidFill>
                  <a:srgbClr val="D4D4D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CUSTOM_6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1232925" y="7883050"/>
            <a:ext cx="6731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1011163" y="781366"/>
            <a:ext cx="6475586" cy="6467492"/>
          </a:xfrm>
          <a:custGeom>
            <a:avLst/>
            <a:gdLst/>
            <a:ahLst/>
            <a:cxnLst/>
            <a:rect l="l" t="t" r="r" b="b"/>
            <a:pathLst>
              <a:path w="6475586" h="6467492" extrusionOk="0">
                <a:moveTo>
                  <a:pt x="0" y="0"/>
                </a:moveTo>
                <a:lnTo>
                  <a:pt x="6475586" y="0"/>
                </a:lnTo>
                <a:lnTo>
                  <a:pt x="6475586" y="6467491"/>
                </a:lnTo>
                <a:lnTo>
                  <a:pt x="0" y="6467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57" name="Google Shape;57;p9"/>
          <p:cNvSpPr/>
          <p:nvPr/>
        </p:nvSpPr>
        <p:spPr>
          <a:xfrm>
            <a:off x="8918507" y="352728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5"/>
                </a:lnTo>
                <a:lnTo>
                  <a:pt x="0" y="383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58" name="Google Shape;58;p9"/>
          <p:cNvSpPr/>
          <p:nvPr/>
        </p:nvSpPr>
        <p:spPr>
          <a:xfrm>
            <a:off x="8918507" y="5190156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6"/>
                </a:lnTo>
                <a:lnTo>
                  <a:pt x="0" y="3835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59" name="Google Shape;59;p9"/>
          <p:cNvSpPr/>
          <p:nvPr/>
        </p:nvSpPr>
        <p:spPr>
          <a:xfrm>
            <a:off x="13436151" y="352728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5"/>
                </a:lnTo>
                <a:lnTo>
                  <a:pt x="0" y="383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>
            <a:off x="13436151" y="5190156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6"/>
                </a:lnTo>
                <a:lnTo>
                  <a:pt x="0" y="3835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61" name="Google Shape;61;p9"/>
          <p:cNvSpPr/>
          <p:nvPr/>
        </p:nvSpPr>
        <p:spPr>
          <a:xfrm>
            <a:off x="1550421" y="1214479"/>
            <a:ext cx="5381625" cy="5558142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9238343" y="609608"/>
            <a:ext cx="3190875" cy="3295536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9238343" y="5447037"/>
            <a:ext cx="3190875" cy="3295536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13755987" y="609608"/>
            <a:ext cx="3190875" cy="3295536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13755987" y="5447037"/>
            <a:ext cx="3190875" cy="3295536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1975724" y="2240927"/>
            <a:ext cx="72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C1FF72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rPr>
              <a:t>CEO</a:t>
            </a:r>
          </a:p>
        </p:txBody>
      </p:sp>
      <p:sp>
        <p:nvSpPr>
          <p:cNvPr id="67" name="Google Shape;67;p9"/>
          <p:cNvSpPr txBox="1"/>
          <p:nvPr/>
        </p:nvSpPr>
        <p:spPr>
          <a:xfrm>
            <a:off x="1975724" y="1854212"/>
            <a:ext cx="149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4D4D4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rPr>
              <a:t>John Doe</a:t>
            </a:r>
          </a:p>
        </p:txBody>
      </p:sp>
      <p:sp>
        <p:nvSpPr>
          <p:cNvPr id="68" name="Google Shape;68;p9"/>
          <p:cNvSpPr>
            <a:spLocks noGrp="1"/>
          </p:cNvSpPr>
          <p:nvPr>
            <p:ph type="pic" idx="2"/>
          </p:nvPr>
        </p:nvSpPr>
        <p:spPr>
          <a:xfrm>
            <a:off x="1686738" y="1439050"/>
            <a:ext cx="5109000" cy="5109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9" name="Google Shape;69;p9"/>
          <p:cNvSpPr>
            <a:spLocks noGrp="1"/>
          </p:cNvSpPr>
          <p:nvPr>
            <p:ph type="pic" idx="3"/>
          </p:nvPr>
        </p:nvSpPr>
        <p:spPr>
          <a:xfrm>
            <a:off x="9362838" y="781375"/>
            <a:ext cx="2952000" cy="295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0" name="Google Shape;70;p9"/>
          <p:cNvSpPr>
            <a:spLocks noGrp="1"/>
          </p:cNvSpPr>
          <p:nvPr>
            <p:ph type="pic" idx="4"/>
          </p:nvPr>
        </p:nvSpPr>
        <p:spPr>
          <a:xfrm>
            <a:off x="13880475" y="781375"/>
            <a:ext cx="2952000" cy="295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1" name="Google Shape;71;p9"/>
          <p:cNvSpPr>
            <a:spLocks noGrp="1"/>
          </p:cNvSpPr>
          <p:nvPr>
            <p:ph type="pic" idx="5"/>
          </p:nvPr>
        </p:nvSpPr>
        <p:spPr>
          <a:xfrm>
            <a:off x="9362838" y="5623856"/>
            <a:ext cx="2952000" cy="295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2" name="Google Shape;72;p9"/>
          <p:cNvSpPr>
            <a:spLocks noGrp="1"/>
          </p:cNvSpPr>
          <p:nvPr>
            <p:ph type="pic" idx="6"/>
          </p:nvPr>
        </p:nvSpPr>
        <p:spPr>
          <a:xfrm>
            <a:off x="13880475" y="5623856"/>
            <a:ext cx="2952000" cy="295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9362850" y="4021825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7"/>
          </p:nvPr>
        </p:nvSpPr>
        <p:spPr>
          <a:xfrm>
            <a:off x="9362850" y="4457400"/>
            <a:ext cx="2952000" cy="5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8"/>
          </p:nvPr>
        </p:nvSpPr>
        <p:spPr>
          <a:xfrm>
            <a:off x="13880475" y="4021825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9"/>
          </p:nvPr>
        </p:nvSpPr>
        <p:spPr>
          <a:xfrm>
            <a:off x="13880475" y="4457400"/>
            <a:ext cx="2952000" cy="5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3"/>
          </p:nvPr>
        </p:nvSpPr>
        <p:spPr>
          <a:xfrm>
            <a:off x="9362850" y="8883175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14"/>
          </p:nvPr>
        </p:nvSpPr>
        <p:spPr>
          <a:xfrm>
            <a:off x="9362850" y="9318750"/>
            <a:ext cx="2952000" cy="5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5"/>
          </p:nvPr>
        </p:nvSpPr>
        <p:spPr>
          <a:xfrm>
            <a:off x="13880475" y="8883175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body" idx="16"/>
          </p:nvPr>
        </p:nvSpPr>
        <p:spPr>
          <a:xfrm>
            <a:off x="13880475" y="9318750"/>
            <a:ext cx="2952000" cy="5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CUSTOM_7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0"/>
          <p:cNvPicPr preferRelativeResize="0"/>
          <p:nvPr/>
        </p:nvPicPr>
        <p:blipFill rotWithShape="1">
          <a:blip r:embed="rId2"/>
          <a:srcRect l="7052" t="19676" r="12626" b="1520"/>
          <a:stretch>
            <a:fillRect/>
          </a:stretch>
        </p:blipFill>
        <p:spPr>
          <a:xfrm>
            <a:off x="10075775" y="0"/>
            <a:ext cx="491312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>
            <a:spLocks noGrp="1"/>
          </p:cNvSpPr>
          <p:nvPr>
            <p:ph type="pic" idx="2"/>
          </p:nvPr>
        </p:nvSpPr>
        <p:spPr>
          <a:xfrm>
            <a:off x="11997225" y="75"/>
            <a:ext cx="62907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1374125" y="671900"/>
            <a:ext cx="92490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350"/>
              <a:buNone/>
              <a:defRPr sz="10350" b="1">
                <a:solidFill>
                  <a:srgbClr val="D4D4D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/>
          <p:nvPr/>
        </p:nvSpPr>
        <p:spPr>
          <a:xfrm>
            <a:off x="1214087" y="3917032"/>
            <a:ext cx="3726458" cy="3721800"/>
          </a:xfrm>
          <a:custGeom>
            <a:avLst/>
            <a:gdLst/>
            <a:ahLst/>
            <a:cxnLst/>
            <a:rect l="l" t="t" r="r" b="b"/>
            <a:pathLst>
              <a:path w="3726458" h="3721800" extrusionOk="0">
                <a:moveTo>
                  <a:pt x="0" y="0"/>
                </a:moveTo>
                <a:lnTo>
                  <a:pt x="3726458" y="0"/>
                </a:lnTo>
                <a:lnTo>
                  <a:pt x="3726458" y="3721799"/>
                </a:lnTo>
                <a:lnTo>
                  <a:pt x="0" y="3721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86" name="Google Shape;86;p10"/>
          <p:cNvSpPr/>
          <p:nvPr/>
        </p:nvSpPr>
        <p:spPr>
          <a:xfrm>
            <a:off x="7056679" y="3917032"/>
            <a:ext cx="3726458" cy="3721800"/>
          </a:xfrm>
          <a:custGeom>
            <a:avLst/>
            <a:gdLst/>
            <a:ahLst/>
            <a:cxnLst/>
            <a:rect l="l" t="t" r="r" b="b"/>
            <a:pathLst>
              <a:path w="3726458" h="3721800" extrusionOk="0">
                <a:moveTo>
                  <a:pt x="0" y="0"/>
                </a:moveTo>
                <a:lnTo>
                  <a:pt x="3726458" y="0"/>
                </a:lnTo>
                <a:lnTo>
                  <a:pt x="3726458" y="3721799"/>
                </a:lnTo>
                <a:lnTo>
                  <a:pt x="0" y="3721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87" name="Google Shape;87;p10"/>
          <p:cNvSpPr txBox="1">
            <a:spLocks noGrp="1"/>
          </p:cNvSpPr>
          <p:nvPr>
            <p:ph type="subTitle" idx="1"/>
          </p:nvPr>
        </p:nvSpPr>
        <p:spPr>
          <a:xfrm>
            <a:off x="1544163" y="3192900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None/>
              <a:defRPr b="1">
                <a:solidFill>
                  <a:srgbClr val="C1FF72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ubTitle" idx="3"/>
          </p:nvPr>
        </p:nvSpPr>
        <p:spPr>
          <a:xfrm>
            <a:off x="7386738" y="3192900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None/>
              <a:defRPr b="1">
                <a:solidFill>
                  <a:srgbClr val="C1FF72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4"/>
          </p:nvPr>
        </p:nvSpPr>
        <p:spPr>
          <a:xfrm>
            <a:off x="1335000" y="7915050"/>
            <a:ext cx="34845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body" idx="5"/>
          </p:nvPr>
        </p:nvSpPr>
        <p:spPr>
          <a:xfrm>
            <a:off x="7177650" y="7915050"/>
            <a:ext cx="34845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0550" y="1303350"/>
            <a:ext cx="16344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0550" y="3009900"/>
            <a:ext cx="8305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 panose="00000500000000000000"/>
              <a:buChar char="•"/>
              <a:defRPr sz="2400" i="0" u="none" strike="noStrike" cap="none">
                <a:solidFill>
                  <a:srgbClr val="D4D4D4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 panose="00000500000000000000"/>
              <a:buChar char="–"/>
              <a:defRPr sz="2400" i="0" u="none" strike="noStrike" cap="none">
                <a:solidFill>
                  <a:srgbClr val="D4D4D4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 panose="00000500000000000000"/>
              <a:buChar char="•"/>
              <a:defRPr sz="2400" i="0" u="none" strike="noStrike" cap="none">
                <a:solidFill>
                  <a:srgbClr val="D4D4D4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 panose="00000500000000000000"/>
              <a:buChar char="–"/>
              <a:defRPr sz="2400" i="0" u="none" strike="noStrike" cap="none">
                <a:solidFill>
                  <a:srgbClr val="D4D4D4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 panose="00000500000000000000"/>
              <a:buChar char="»"/>
              <a:defRPr sz="2400" i="0" u="none" strike="noStrike" cap="none">
                <a:solidFill>
                  <a:srgbClr val="D4D4D4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 panose="00000500000000000000"/>
              <a:buChar char="•"/>
              <a:defRPr sz="2400" i="0" u="none" strike="noStrike" cap="none">
                <a:solidFill>
                  <a:srgbClr val="D4D4D4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 panose="00000500000000000000"/>
              <a:buChar char="•"/>
              <a:defRPr sz="2400" i="0" u="none" strike="noStrike" cap="none">
                <a:solidFill>
                  <a:srgbClr val="D4D4D4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 panose="00000500000000000000"/>
              <a:buChar char="•"/>
              <a:defRPr sz="2400" i="0" u="none" strike="noStrike" cap="none">
                <a:solidFill>
                  <a:srgbClr val="D4D4D4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 panose="00000500000000000000"/>
              <a:buChar char="•"/>
              <a:defRPr sz="2400" i="0" u="none" strike="noStrike" cap="none">
                <a:solidFill>
                  <a:srgbClr val="D4D4D4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9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8.jpg"/><Relationship Id="rId5" Type="http://schemas.openxmlformats.org/officeDocument/2006/relationships/tags" Target="../tags/tag5.xml"/><Relationship Id="rId10" Type="http://schemas.openxmlformats.org/officeDocument/2006/relationships/image" Target="../media/image17.jpg"/><Relationship Id="rId4" Type="http://schemas.openxmlformats.org/officeDocument/2006/relationships/tags" Target="../tags/tag4.xml"/><Relationship Id="rId9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2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notesSlide" Target="../notesSlides/notesSlide5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>
            <a:off x="1028700" y="1694498"/>
            <a:ext cx="16230600" cy="6898005"/>
          </a:xfrm>
          <a:custGeom>
            <a:avLst/>
            <a:gdLst/>
            <a:ahLst/>
            <a:cxnLst/>
            <a:rect l="l" t="t" r="r" b="b"/>
            <a:pathLst>
              <a:path w="16230600" h="6898005" extrusionOk="0">
                <a:moveTo>
                  <a:pt x="0" y="0"/>
                </a:moveTo>
                <a:lnTo>
                  <a:pt x="16230600" y="0"/>
                </a:lnTo>
                <a:lnTo>
                  <a:pt x="16230600" y="6898004"/>
                </a:lnTo>
                <a:lnTo>
                  <a:pt x="0" y="6898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35" name="Google Shape;135;p15"/>
          <p:cNvSpPr/>
          <p:nvPr/>
        </p:nvSpPr>
        <p:spPr>
          <a:xfrm>
            <a:off x="1" y="772000"/>
            <a:ext cx="7587295" cy="1026782"/>
          </a:xfrm>
          <a:custGeom>
            <a:avLst/>
            <a:gdLst/>
            <a:ahLst/>
            <a:cxnLst/>
            <a:rect l="l" t="t" r="r" b="b"/>
            <a:pathLst>
              <a:path w="11240437" h="1026782" extrusionOk="0">
                <a:moveTo>
                  <a:pt x="0" y="0"/>
                </a:moveTo>
                <a:lnTo>
                  <a:pt x="11240437" y="0"/>
                </a:lnTo>
                <a:lnTo>
                  <a:pt x="11240437" y="1026783"/>
                </a:lnTo>
                <a:lnTo>
                  <a:pt x="0" y="102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l="-73991"/>
            </a:stretch>
          </a:blipFill>
          <a:ln>
            <a:noFill/>
          </a:ln>
        </p:spPr>
      </p:sp>
      <p:sp>
        <p:nvSpPr>
          <p:cNvPr id="136" name="Google Shape;136;p15"/>
          <p:cNvSpPr/>
          <p:nvPr/>
        </p:nvSpPr>
        <p:spPr>
          <a:xfrm>
            <a:off x="9144000" y="8488225"/>
            <a:ext cx="9132855" cy="1026782"/>
          </a:xfrm>
          <a:custGeom>
            <a:avLst/>
            <a:gdLst/>
            <a:ahLst/>
            <a:cxnLst/>
            <a:rect l="l" t="t" r="r" b="b"/>
            <a:pathLst>
              <a:path w="11240437" h="1026782" extrusionOk="0">
                <a:moveTo>
                  <a:pt x="0" y="0"/>
                </a:moveTo>
                <a:lnTo>
                  <a:pt x="11240437" y="0"/>
                </a:lnTo>
                <a:lnTo>
                  <a:pt x="11240437" y="1026783"/>
                </a:lnTo>
                <a:lnTo>
                  <a:pt x="0" y="102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r="-73991"/>
            </a:stretch>
          </a:blipFill>
          <a:ln>
            <a:noFill/>
          </a:ln>
        </p:spPr>
      </p:sp>
      <p:sp>
        <p:nvSpPr>
          <p:cNvPr id="137" name="Google Shape;137;p15"/>
          <p:cNvSpPr txBox="1"/>
          <p:nvPr/>
        </p:nvSpPr>
        <p:spPr>
          <a:xfrm>
            <a:off x="2657441" y="4202657"/>
            <a:ext cx="12973118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 b="0" i="0" u="none" strike="noStrike" cap="none" dirty="0" err="1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BioSpace</a:t>
            </a:r>
            <a:r>
              <a:rPr lang="en-US" sz="10500" b="0" i="0" u="none" strike="noStrike" cap="none" dirty="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 Search Engine</a:t>
            </a:r>
            <a:endParaRPr lang="en-US" sz="10500" b="0" i="0" u="none" strike="noStrike" cap="none" dirty="0">
              <a:solidFill>
                <a:srgbClr val="D4D4D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5"/>
          <p:cNvSpPr txBox="1"/>
          <p:nvPr/>
        </p:nvSpPr>
        <p:spPr>
          <a:xfrm>
            <a:off x="9286875" y="8610840"/>
            <a:ext cx="8415337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sz="3200" b="1" dirty="0">
                <a:solidFill>
                  <a:schemeClr val="bg1"/>
                </a:solidFill>
              </a:rPr>
              <a:t>Build a Space Biology Knowledge Engine</a:t>
            </a:r>
          </a:p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175" b="0" i="0" u="none" strike="noStrike" cap="none" dirty="0">
              <a:solidFill>
                <a:schemeClr val="bg1"/>
              </a:solidFill>
              <a:latin typeface="Titillium Web" panose="00000500000000000000"/>
              <a:ea typeface="Titillium Web" panose="00000500000000000000"/>
              <a:cs typeface="Titillium Web" panose="00000500000000000000"/>
              <a:sym typeface="Titillium Web" panose="00000500000000000000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2506663" y="884634"/>
            <a:ext cx="5314800" cy="6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35" b="1" i="0" u="none" strike="noStrike" cap="none" dirty="0">
                <a:solidFill>
                  <a:srgbClr val="FFFFFF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rPr>
              <a:t>Nasa Space Apps Challenge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>
            <p:custDataLst>
              <p:tags r:id="rId1"/>
            </p:custDataLst>
          </p:nvPr>
        </p:nvSpPr>
        <p:spPr>
          <a:xfrm>
            <a:off x="8747507" y="6668680"/>
            <a:ext cx="4243721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00" b="1" i="0" u="none" strike="noStrike" cap="none" dirty="0" err="1">
                <a:solidFill>
                  <a:srgbClr val="C1FF72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rPr>
              <a:t>Shafea</a:t>
            </a:r>
            <a:r>
              <a:rPr lang="en-US" altLang="en-US" sz="2400" b="1" i="0" u="none" strike="noStrike" cap="none" dirty="0">
                <a:solidFill>
                  <a:srgbClr val="C1FF72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rPr>
              <a:t>  Abu </a:t>
            </a:r>
            <a:r>
              <a:rPr lang="en-US" altLang="en-US" sz="2400" b="1" i="0" u="none" strike="noStrike" cap="none" dirty="0" err="1">
                <a:solidFill>
                  <a:srgbClr val="C1FF72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rPr>
              <a:t>Snenih</a:t>
            </a:r>
            <a:endParaRPr lang="en-US" altLang="en-US" sz="2400" b="1" i="0" u="none" strike="noStrike" cap="none" dirty="0">
              <a:solidFill>
                <a:srgbClr val="C1FF72"/>
              </a:solidFill>
              <a:latin typeface="Titillium Web" panose="00000500000000000000"/>
              <a:ea typeface="Titillium Web" panose="00000500000000000000"/>
              <a:cs typeface="Titillium Web" panose="00000500000000000000"/>
              <a:sym typeface="Titillium Web" panose="00000500000000000000"/>
            </a:endParaRPr>
          </a:p>
        </p:txBody>
      </p:sp>
      <p:sp>
        <p:nvSpPr>
          <p:cNvPr id="212" name="Google Shape;212;p21"/>
          <p:cNvSpPr txBox="1"/>
          <p:nvPr>
            <p:custDataLst>
              <p:tags r:id="rId2"/>
            </p:custDataLst>
          </p:nvPr>
        </p:nvSpPr>
        <p:spPr>
          <a:xfrm>
            <a:off x="4567067" y="8213705"/>
            <a:ext cx="384048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C1FF72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rPr>
              <a:t>Rama Qazaqi</a:t>
            </a:r>
          </a:p>
        </p:txBody>
      </p:sp>
      <p:sp>
        <p:nvSpPr>
          <p:cNvPr id="213" name="Google Shape;213;p21"/>
          <p:cNvSpPr txBox="1"/>
          <p:nvPr>
            <p:custDataLst>
              <p:tags r:id="rId3"/>
            </p:custDataLst>
          </p:nvPr>
        </p:nvSpPr>
        <p:spPr>
          <a:xfrm>
            <a:off x="5910259" y="6668681"/>
            <a:ext cx="272845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C1FF72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rPr>
              <a:t>Ahmad Jumah</a:t>
            </a:r>
          </a:p>
        </p:txBody>
      </p:sp>
      <p:sp>
        <p:nvSpPr>
          <p:cNvPr id="214" name="Google Shape;214;p21"/>
          <p:cNvSpPr txBox="1"/>
          <p:nvPr>
            <p:custDataLst>
              <p:tags r:id="rId4"/>
            </p:custDataLst>
          </p:nvPr>
        </p:nvSpPr>
        <p:spPr>
          <a:xfrm>
            <a:off x="10206022" y="8213706"/>
            <a:ext cx="272845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C1FF72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rPr>
              <a:t>Lamar Abu Daoud</a:t>
            </a:r>
          </a:p>
        </p:txBody>
      </p:sp>
      <p:sp>
        <p:nvSpPr>
          <p:cNvPr id="217" name="Google Shape;217;p21"/>
          <p:cNvSpPr txBox="1"/>
          <p:nvPr>
            <p:custDataLst>
              <p:tags r:id="rId5"/>
            </p:custDataLst>
          </p:nvPr>
        </p:nvSpPr>
        <p:spPr>
          <a:xfrm>
            <a:off x="13023821" y="6668681"/>
            <a:ext cx="385699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C1FF72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rPr>
              <a:t>Ahmad  </a:t>
            </a:r>
            <a:r>
              <a:rPr lang="en-US" sz="2400" b="1" dirty="0" err="1">
                <a:solidFill>
                  <a:srgbClr val="C1FF72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rPr>
              <a:t>Almashaikh</a:t>
            </a:r>
            <a:endParaRPr lang="en-US" sz="2400" b="1" i="0" u="none" strike="noStrike" cap="none" dirty="0">
              <a:solidFill>
                <a:srgbClr val="D4D4D4"/>
              </a:solidFill>
              <a:latin typeface="Titillium Web" panose="00000500000000000000"/>
              <a:ea typeface="Titillium Web" panose="00000500000000000000"/>
              <a:cs typeface="Titillium Web" panose="00000500000000000000"/>
              <a:sym typeface="Titillium Web" panose="00000500000000000000"/>
            </a:endParaRPr>
          </a:p>
        </p:txBody>
      </p:sp>
      <p:sp>
        <p:nvSpPr>
          <p:cNvPr id="13" name="Google Shape;217;p21">
            <a:extLst>
              <a:ext uri="{FF2B5EF4-FFF2-40B4-BE49-F238E27FC236}">
                <a16:creationId xmlns:a16="http://schemas.microsoft.com/office/drawing/2014/main" id="{B1B9B01F-A37E-8A2A-BB76-EE716B08C06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506333" y="6669800"/>
            <a:ext cx="385699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C1FF72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rPr>
              <a:t>Abdul Rahman Osaili</a:t>
            </a:r>
            <a:endParaRPr lang="en-US" sz="2400" b="1" i="0" u="none" strike="noStrike" cap="none" dirty="0">
              <a:solidFill>
                <a:srgbClr val="D4D4D4"/>
              </a:solidFill>
              <a:latin typeface="Titillium Web" panose="00000500000000000000"/>
              <a:ea typeface="Titillium Web" panose="00000500000000000000"/>
              <a:cs typeface="Titillium Web" panose="00000500000000000000"/>
              <a:sym typeface="Titillium Web" panose="0000050000000000000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0E5CA5-5EB7-29FE-372D-37ADFA0F7D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" r="6067"/>
          <a:stretch/>
        </p:blipFill>
        <p:spPr>
          <a:xfrm>
            <a:off x="1629169" y="2990106"/>
            <a:ext cx="3678576" cy="3678576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F53C28-9859-95E7-43CE-ACC2E575205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2500" b="12500"/>
          <a:stretch/>
        </p:blipFill>
        <p:spPr>
          <a:xfrm>
            <a:off x="5446671" y="2990106"/>
            <a:ext cx="3678576" cy="3678576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B31C1E-4660-7A4B-A0C1-ABAAA89B5A3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2500" b="12500"/>
          <a:stretch/>
        </p:blipFill>
        <p:spPr>
          <a:xfrm>
            <a:off x="9255901" y="2990106"/>
            <a:ext cx="3678576" cy="3678576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E59509-7EDF-D46A-BE55-85BB07A2C76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417" r="4417"/>
          <a:stretch/>
        </p:blipFill>
        <p:spPr>
          <a:xfrm>
            <a:off x="13023821" y="2990106"/>
            <a:ext cx="3678576" cy="3678576"/>
          </a:xfrm>
          <a:prstGeom prst="ellipse">
            <a:avLst/>
          </a:prstGeom>
        </p:spPr>
      </p:pic>
      <p:sp>
        <p:nvSpPr>
          <p:cNvPr id="20" name="Google Shape;137;p15">
            <a:extLst>
              <a:ext uri="{FF2B5EF4-FFF2-40B4-BE49-F238E27FC236}">
                <a16:creationId xmlns:a16="http://schemas.microsoft.com/office/drawing/2014/main" id="{7E96552D-67EB-E80D-9706-191FA4EE0879}"/>
              </a:ext>
            </a:extLst>
          </p:cNvPr>
          <p:cNvSpPr txBox="1"/>
          <p:nvPr/>
        </p:nvSpPr>
        <p:spPr>
          <a:xfrm>
            <a:off x="2769342" y="440185"/>
            <a:ext cx="12973118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 b="0" i="0" u="none" strike="noStrike" cap="none" dirty="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MEET THE TEAM</a:t>
            </a:r>
            <a:endParaRPr lang="en-US" sz="10500" b="0" i="0" u="none" strike="noStrike" cap="none" dirty="0">
              <a:solidFill>
                <a:srgbClr val="D4D4D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"/>
          <p:cNvSpPr/>
          <p:nvPr/>
        </p:nvSpPr>
        <p:spPr>
          <a:xfrm rot="-5400000">
            <a:off x="1107097" y="-426738"/>
            <a:ext cx="8141108" cy="8994588"/>
          </a:xfrm>
          <a:custGeom>
            <a:avLst/>
            <a:gdLst/>
            <a:ahLst/>
            <a:cxnLst/>
            <a:rect l="l" t="t" r="r" b="b"/>
            <a:pathLst>
              <a:path w="10762407" h="9348098" extrusionOk="0">
                <a:moveTo>
                  <a:pt x="0" y="0"/>
                </a:moveTo>
                <a:lnTo>
                  <a:pt x="10762406" y="0"/>
                </a:lnTo>
                <a:lnTo>
                  <a:pt x="10762406" y="9348098"/>
                </a:lnTo>
                <a:lnTo>
                  <a:pt x="0" y="9348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 r="-157347"/>
            </a:stretch>
          </a:blipFill>
          <a:ln>
            <a:noFill/>
          </a:ln>
        </p:spPr>
      </p:sp>
      <p:sp>
        <p:nvSpPr>
          <p:cNvPr id="428" name="Google Shape;428;p35"/>
          <p:cNvSpPr txBox="1"/>
          <p:nvPr/>
        </p:nvSpPr>
        <p:spPr>
          <a:xfrm>
            <a:off x="11922759" y="2652189"/>
            <a:ext cx="5188903" cy="3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0000" b="1" i="0" u="none" strike="noStrike" cap="none" dirty="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WHAT IS THE PROBLEM</a:t>
            </a:r>
          </a:p>
        </p:txBody>
      </p:sp>
      <p:sp>
        <p:nvSpPr>
          <p:cNvPr id="430" name="Google Shape;430;p35"/>
          <p:cNvSpPr txBox="1"/>
          <p:nvPr>
            <p:custDataLst>
              <p:tags r:id="rId1"/>
            </p:custDataLst>
          </p:nvPr>
        </p:nvSpPr>
        <p:spPr>
          <a:xfrm>
            <a:off x="3296983" y="911472"/>
            <a:ext cx="4888129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JO" altLang="en-US" sz="3500" b="1" dirty="0">
                <a:solidFill>
                  <a:srgbClr val="B1FF6B"/>
                </a:solidFill>
                <a:latin typeface="Blogger Bold" panose="02000506030000020004"/>
                <a:ea typeface="Blogger Bold" panose="02000506030000020004"/>
                <a:cs typeface="Blogger Bold" panose="02000506030000020004"/>
                <a:sym typeface="Blogger Bold" panose="02000506030000020004"/>
              </a:rPr>
              <a:t>1</a:t>
            </a:r>
            <a:r>
              <a:rPr lang="en-US" altLang="ar-JO" sz="3500" b="1" dirty="0">
                <a:solidFill>
                  <a:srgbClr val="B1FF6B"/>
                </a:solidFill>
                <a:latin typeface="Blogger Bold" panose="02000506030000020004"/>
                <a:ea typeface="Blogger Bold" panose="02000506030000020004"/>
                <a:cs typeface="Blogger Bold" panose="02000506030000020004"/>
                <a:sym typeface="Blogger Bold" panose="02000506030000020004"/>
              </a:rPr>
              <a:t>) </a:t>
            </a:r>
            <a:r>
              <a:rPr lang="en-US" altLang="en-US" sz="3500" b="1" dirty="0">
                <a:solidFill>
                  <a:srgbClr val="B1FF6B"/>
                </a:solidFill>
                <a:latin typeface="Blogger Bold" panose="02000506030000020004"/>
                <a:ea typeface="Blogger Bold" panose="02000506030000020004"/>
                <a:cs typeface="Blogger Bold" panose="02000506030000020004"/>
                <a:sym typeface="Blogger Bold" panose="02000506030000020004"/>
              </a:rPr>
              <a:t>Scattered Knowledge</a:t>
            </a:r>
            <a:endParaRPr lang="en-US" sz="3500" b="1" u="none" strike="noStrike" dirty="0">
              <a:solidFill>
                <a:srgbClr val="B1FF6B"/>
              </a:solidFill>
              <a:latin typeface="Blogger Bold" panose="02000506030000020004"/>
              <a:ea typeface="Blogger Bold" panose="02000506030000020004"/>
              <a:cs typeface="Blogger Bold" panose="02000506030000020004"/>
              <a:sym typeface="Blogger Bold" panose="02000506030000020004"/>
            </a:endParaRPr>
          </a:p>
          <a:p>
            <a:pPr marL="0" marR="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500" b="0" i="0" u="none" strike="noStrike" cap="none" dirty="0">
              <a:solidFill>
                <a:srgbClr val="D4D4D4"/>
              </a:solidFill>
              <a:latin typeface="Titillium Web" panose="00000500000000000000"/>
              <a:ea typeface="Titillium Web" panose="00000500000000000000"/>
              <a:cs typeface="Titillium Web" panose="00000500000000000000"/>
              <a:sym typeface="Titillium Web" panose="00000500000000000000"/>
            </a:endParaRPr>
          </a:p>
        </p:txBody>
      </p:sp>
      <p:sp>
        <p:nvSpPr>
          <p:cNvPr id="431" name="Google Shape;431;p35"/>
          <p:cNvSpPr txBox="1"/>
          <p:nvPr>
            <p:custDataLst>
              <p:tags r:id="rId2"/>
            </p:custDataLst>
          </p:nvPr>
        </p:nvSpPr>
        <p:spPr>
          <a:xfrm>
            <a:off x="3296983" y="3510402"/>
            <a:ext cx="4888129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500" b="1" dirty="0">
                <a:solidFill>
                  <a:srgbClr val="B1FF6B"/>
                </a:solidFill>
                <a:latin typeface="Blogger Bold" panose="02000506030000020004"/>
                <a:ea typeface="Blogger Bold" panose="02000506030000020004"/>
                <a:cs typeface="Blogger Bold" panose="02000506030000020004"/>
                <a:sym typeface="Blogger Bold" panose="02000506030000020004"/>
              </a:rPr>
              <a:t>3) No Personalization</a:t>
            </a:r>
          </a:p>
          <a:p>
            <a:pPr marL="0" marR="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500" b="0" i="0" u="none" strike="noStrike" cap="none" dirty="0">
              <a:solidFill>
                <a:srgbClr val="D4D4D4"/>
              </a:solidFill>
              <a:latin typeface="Titillium Web" panose="00000500000000000000"/>
              <a:ea typeface="Titillium Web" panose="00000500000000000000"/>
              <a:cs typeface="Titillium Web" panose="00000500000000000000"/>
              <a:sym typeface="Titillium Web" panose="00000500000000000000"/>
            </a:endParaRPr>
          </a:p>
        </p:txBody>
      </p:sp>
      <p:sp>
        <p:nvSpPr>
          <p:cNvPr id="432" name="Google Shape;432;p35"/>
          <p:cNvSpPr txBox="1"/>
          <p:nvPr>
            <p:custDataLst>
              <p:tags r:id="rId3"/>
            </p:custDataLst>
          </p:nvPr>
        </p:nvSpPr>
        <p:spPr>
          <a:xfrm>
            <a:off x="3296983" y="2189691"/>
            <a:ext cx="4275250" cy="97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B1FF6B"/>
                </a:solidFill>
                <a:latin typeface="Blogger Bold" panose="02000506030000020004"/>
                <a:ea typeface="Blogger Bold" panose="02000506030000020004"/>
                <a:cs typeface="Blogger Bold" panose="02000506030000020004"/>
                <a:sym typeface="Blogger Bold" panose="02000506030000020004"/>
              </a:rPr>
              <a:t>2) </a:t>
            </a:r>
            <a:r>
              <a:rPr lang="en-US" altLang="en-US" sz="3500" b="1" dirty="0">
                <a:solidFill>
                  <a:srgbClr val="B1FF6B"/>
                </a:solidFill>
                <a:latin typeface="Blogger Bold" panose="02000506030000020004"/>
                <a:ea typeface="Blogger Bold" panose="02000506030000020004"/>
                <a:cs typeface="Blogger Bold" panose="02000506030000020004"/>
                <a:sym typeface="Blogger Bold" panose="02000506030000020004"/>
              </a:rPr>
              <a:t>Hard Access</a:t>
            </a:r>
            <a:endParaRPr lang="en-US" altLang="en-US" sz="3500" dirty="0">
              <a:solidFill>
                <a:srgbClr val="FFFFFF"/>
              </a:solidFill>
              <a:latin typeface="Blogger" panose="02000506030000020004"/>
              <a:ea typeface="Blogger" panose="02000506030000020004"/>
              <a:cs typeface="Blogger" panose="02000506030000020004"/>
              <a:sym typeface="Blogger" panose="02000506030000020004"/>
            </a:endParaRPr>
          </a:p>
        </p:txBody>
      </p:sp>
      <p:sp>
        <p:nvSpPr>
          <p:cNvPr id="433" name="Google Shape;433;p35"/>
          <p:cNvSpPr txBox="1"/>
          <p:nvPr>
            <p:custDataLst>
              <p:tags r:id="rId4"/>
            </p:custDataLst>
          </p:nvPr>
        </p:nvSpPr>
        <p:spPr>
          <a:xfrm>
            <a:off x="3296983" y="4788622"/>
            <a:ext cx="4804030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500" b="1" dirty="0">
                <a:solidFill>
                  <a:srgbClr val="B1FF6B"/>
                </a:solidFill>
                <a:latin typeface="Blogger Bold" panose="02000506030000020004"/>
                <a:ea typeface="Blogger Bold" panose="02000506030000020004"/>
                <a:cs typeface="Blogger Bold" panose="02000506030000020004"/>
                <a:sym typeface="Blogger Bold" panose="02000506030000020004"/>
              </a:rPr>
              <a:t>4) Slow Progress</a:t>
            </a:r>
          </a:p>
          <a:p>
            <a:pPr marL="0" marR="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3500" dirty="0">
              <a:solidFill>
                <a:srgbClr val="FFFFFF"/>
              </a:solidFill>
              <a:latin typeface="Blogger" panose="02000506030000020004"/>
              <a:ea typeface="Blogger" panose="02000506030000020004"/>
              <a:cs typeface="Blogger" panose="02000506030000020004"/>
              <a:sym typeface="Blogger" panose="020005060300000200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8"/>
          <p:cNvPicPr preferRelativeResize="0"/>
          <p:nvPr/>
        </p:nvPicPr>
        <p:blipFill rotWithShape="1">
          <a:blip r:embed="rId7"/>
          <a:srcRect t="13087" r="14529" b="13095"/>
          <a:stretch>
            <a:fillRect/>
          </a:stretch>
        </p:blipFill>
        <p:spPr>
          <a:xfrm>
            <a:off x="8121375" y="0"/>
            <a:ext cx="10166626" cy="10287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28"/>
          <p:cNvGrpSpPr/>
          <p:nvPr/>
        </p:nvGrpSpPr>
        <p:grpSpPr>
          <a:xfrm>
            <a:off x="0" y="-1209522"/>
            <a:ext cx="3393146" cy="11496522"/>
            <a:chOff x="0" y="-38100"/>
            <a:chExt cx="106884" cy="362141"/>
          </a:xfrm>
        </p:grpSpPr>
        <p:sp>
          <p:nvSpPr>
            <p:cNvPr id="324" name="Google Shape;324;p28"/>
            <p:cNvSpPr/>
            <p:nvPr/>
          </p:nvSpPr>
          <p:spPr>
            <a:xfrm>
              <a:off x="0" y="0"/>
              <a:ext cx="106884" cy="324041"/>
            </a:xfrm>
            <a:custGeom>
              <a:avLst/>
              <a:gdLst/>
              <a:ahLst/>
              <a:cxnLst/>
              <a:rect l="l" t="t" r="r" b="b"/>
              <a:pathLst>
                <a:path w="106884" h="324041" extrusionOk="0">
                  <a:moveTo>
                    <a:pt x="0" y="0"/>
                  </a:moveTo>
                  <a:lnTo>
                    <a:pt x="106884" y="0"/>
                  </a:lnTo>
                  <a:lnTo>
                    <a:pt x="106884" y="324041"/>
                  </a:lnTo>
                  <a:lnTo>
                    <a:pt x="0" y="32404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</p:sp>
        <p:sp>
          <p:nvSpPr>
            <p:cNvPr id="325" name="Google Shape;325;p28"/>
            <p:cNvSpPr txBox="1"/>
            <p:nvPr/>
          </p:nvSpPr>
          <p:spPr>
            <a:xfrm>
              <a:off x="0" y="-38100"/>
              <a:ext cx="106884" cy="362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26" name="Google Shape;326;p28"/>
          <p:cNvGrpSpPr/>
          <p:nvPr/>
        </p:nvGrpSpPr>
        <p:grpSpPr>
          <a:xfrm>
            <a:off x="3393146" y="-1209522"/>
            <a:ext cx="3393146" cy="11496522"/>
            <a:chOff x="0" y="-38100"/>
            <a:chExt cx="106884" cy="362141"/>
          </a:xfrm>
        </p:grpSpPr>
        <p:sp>
          <p:nvSpPr>
            <p:cNvPr id="327" name="Google Shape;327;p28"/>
            <p:cNvSpPr/>
            <p:nvPr/>
          </p:nvSpPr>
          <p:spPr>
            <a:xfrm>
              <a:off x="0" y="0"/>
              <a:ext cx="106884" cy="324041"/>
            </a:xfrm>
            <a:custGeom>
              <a:avLst/>
              <a:gdLst/>
              <a:ahLst/>
              <a:cxnLst/>
              <a:rect l="l" t="t" r="r" b="b"/>
              <a:pathLst>
                <a:path w="106884" h="324041" extrusionOk="0">
                  <a:moveTo>
                    <a:pt x="0" y="0"/>
                  </a:moveTo>
                  <a:lnTo>
                    <a:pt x="106884" y="0"/>
                  </a:lnTo>
                  <a:lnTo>
                    <a:pt x="106884" y="324041"/>
                  </a:lnTo>
                  <a:lnTo>
                    <a:pt x="0" y="3240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8" name="Google Shape;328;p28"/>
            <p:cNvSpPr txBox="1"/>
            <p:nvPr/>
          </p:nvSpPr>
          <p:spPr>
            <a:xfrm>
              <a:off x="0" y="-38100"/>
              <a:ext cx="106884" cy="362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29" name="Google Shape;329;p28"/>
          <p:cNvGrpSpPr/>
          <p:nvPr/>
        </p:nvGrpSpPr>
        <p:grpSpPr>
          <a:xfrm>
            <a:off x="6786293" y="-1209522"/>
            <a:ext cx="3393146" cy="11496522"/>
            <a:chOff x="0" y="-38100"/>
            <a:chExt cx="106884" cy="362141"/>
          </a:xfrm>
        </p:grpSpPr>
        <p:sp>
          <p:nvSpPr>
            <p:cNvPr id="330" name="Google Shape;330;p28"/>
            <p:cNvSpPr/>
            <p:nvPr/>
          </p:nvSpPr>
          <p:spPr>
            <a:xfrm>
              <a:off x="0" y="0"/>
              <a:ext cx="106884" cy="324041"/>
            </a:xfrm>
            <a:custGeom>
              <a:avLst/>
              <a:gdLst/>
              <a:ahLst/>
              <a:cxnLst/>
              <a:rect l="l" t="t" r="r" b="b"/>
              <a:pathLst>
                <a:path w="106884" h="324041" extrusionOk="0">
                  <a:moveTo>
                    <a:pt x="0" y="0"/>
                  </a:moveTo>
                  <a:lnTo>
                    <a:pt x="106884" y="0"/>
                  </a:lnTo>
                  <a:lnTo>
                    <a:pt x="106884" y="324041"/>
                  </a:lnTo>
                  <a:lnTo>
                    <a:pt x="0" y="324041"/>
                  </a:ln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</p:sp>
        <p:sp>
          <p:nvSpPr>
            <p:cNvPr id="331" name="Google Shape;331;p28"/>
            <p:cNvSpPr txBox="1"/>
            <p:nvPr/>
          </p:nvSpPr>
          <p:spPr>
            <a:xfrm>
              <a:off x="0" y="-38100"/>
              <a:ext cx="106884" cy="362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32" name="Google Shape;332;p28"/>
          <p:cNvSpPr txBox="1"/>
          <p:nvPr>
            <p:custDataLst>
              <p:tags r:id="rId1"/>
            </p:custDataLst>
          </p:nvPr>
        </p:nvSpPr>
        <p:spPr>
          <a:xfrm>
            <a:off x="436880" y="3400871"/>
            <a:ext cx="2463165" cy="339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4000"/>
              </a:lnSpc>
            </a:pPr>
            <a:r>
              <a:rPr lang="en-US" altLang="en-US" sz="4800" dirty="0">
                <a:solidFill>
                  <a:schemeClr val="tx1"/>
                </a:solidFill>
                <a:latin typeface="Oswald"/>
                <a:sym typeface="Blogger" panose="02000506030000020004"/>
              </a:rPr>
              <a:t>1) </a:t>
            </a:r>
          </a:p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logger" panose="02000506030000020004"/>
                <a:ea typeface="Blogger" panose="02000506030000020004"/>
                <a:cs typeface="Blogger" panose="02000506030000020004"/>
                <a:sym typeface="Blogger" panose="02000506030000020004"/>
              </a:rPr>
              <a:t>Quickly find the exact research or data you're looking for.</a:t>
            </a:r>
            <a:endParaRPr lang="en-US" altLang="en-US" sz="2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Blogger" panose="02000506030000020004"/>
              <a:ea typeface="Blogger" panose="02000506030000020004"/>
              <a:cs typeface="Blogger" panose="02000506030000020004"/>
              <a:sym typeface="Blogger" panose="02000506030000020004"/>
            </a:endParaRPr>
          </a:p>
        </p:txBody>
      </p:sp>
      <p:sp>
        <p:nvSpPr>
          <p:cNvPr id="333" name="Google Shape;333;p28"/>
          <p:cNvSpPr txBox="1"/>
          <p:nvPr>
            <p:custDataLst>
              <p:tags r:id="rId2"/>
            </p:custDataLst>
          </p:nvPr>
        </p:nvSpPr>
        <p:spPr>
          <a:xfrm>
            <a:off x="3653790" y="3400871"/>
            <a:ext cx="3132502" cy="4579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2)</a:t>
            </a:r>
          </a:p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dirty="0">
                <a:solidFill>
                  <a:srgbClr val="FFFFFF"/>
                </a:solidFill>
                <a:latin typeface="Blogger" panose="02000506030000020004"/>
                <a:ea typeface="Blogger" panose="02000506030000020004"/>
                <a:cs typeface="Blogger" panose="02000506030000020004"/>
                <a:sym typeface="Blogger" panose="02000506030000020004"/>
              </a:rPr>
              <a:t>Create concise, clear, summarized data that appeal to all user levels with AI.</a:t>
            </a:r>
            <a:endParaRPr lang="en-US" altLang="en-US" sz="3200" u="none" strike="noStrike" dirty="0">
              <a:solidFill>
                <a:srgbClr val="FFFFFF"/>
              </a:solidFill>
              <a:latin typeface="Blogger" panose="02000506030000020004"/>
              <a:ea typeface="Blogger" panose="02000506030000020004"/>
              <a:cs typeface="Blogger" panose="02000506030000020004"/>
              <a:sym typeface="Blogger" panose="02000506030000020004"/>
            </a:endParaRPr>
          </a:p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0" i="0" u="none" strike="noStrike" cap="none" dirty="0">
              <a:solidFill>
                <a:srgbClr val="D4D4D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4" name="Google Shape;334;p28"/>
          <p:cNvSpPr txBox="1"/>
          <p:nvPr>
            <p:custDataLst>
              <p:tags r:id="rId3"/>
            </p:custDataLst>
          </p:nvPr>
        </p:nvSpPr>
        <p:spPr>
          <a:xfrm>
            <a:off x="7289165" y="3400871"/>
            <a:ext cx="2863850" cy="396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lnSpc>
                <a:spcPct val="124000"/>
              </a:lnSpc>
              <a:buFont typeface="Arial" panose="020B0604020202020204"/>
              <a:buNone/>
            </a:pPr>
            <a:r>
              <a:rPr lang="en-US" altLang="en-US" sz="4800" dirty="0">
                <a:solidFill>
                  <a:schemeClr val="tx1"/>
                </a:solidFill>
                <a:latin typeface="Oswald"/>
                <a:sym typeface="Blogger" panose="02000506030000020004"/>
              </a:rPr>
              <a:t>3)</a:t>
            </a:r>
          </a:p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logger" panose="02000506030000020004"/>
                <a:ea typeface="Blogger" panose="02000506030000020004"/>
                <a:cs typeface="Blogger" panose="02000506030000020004"/>
                <a:sym typeface="Blogger" panose="02000506030000020004"/>
              </a:rPr>
              <a:t>Collect and organize NASA life sciences information in one place.</a:t>
            </a:r>
            <a:endParaRPr lang="en-US" altLang="en-US" sz="32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Blogger" panose="02000506030000020004"/>
              <a:ea typeface="Blogger" panose="02000506030000020004"/>
              <a:cs typeface="Blogger" panose="02000506030000020004"/>
              <a:sym typeface="Blogger" panose="02000506030000020004"/>
            </a:endParaRPr>
          </a:p>
        </p:txBody>
      </p:sp>
      <p:sp>
        <p:nvSpPr>
          <p:cNvPr id="335" name="Google Shape;335;p28"/>
          <p:cNvSpPr txBox="1"/>
          <p:nvPr>
            <p:custDataLst>
              <p:tags r:id="rId4"/>
            </p:custDataLst>
          </p:nvPr>
        </p:nvSpPr>
        <p:spPr>
          <a:xfrm>
            <a:off x="437147" y="1482313"/>
            <a:ext cx="1183107" cy="43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90" b="0" i="0" u="none" strike="noStrike" cap="none">
              <a:solidFill>
                <a:srgbClr val="23232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8" name="Google Shape;338;p28"/>
          <p:cNvSpPr txBox="1"/>
          <p:nvPr/>
        </p:nvSpPr>
        <p:spPr>
          <a:xfrm>
            <a:off x="10153015" y="3235325"/>
            <a:ext cx="7882228" cy="381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i="0" u="none" strike="noStrike" cap="none" dirty="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</a:t>
            </a:r>
          </a:p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i="0" u="none" strike="noStrike" cap="none" dirty="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SOLUTION</a:t>
            </a:r>
          </a:p>
        </p:txBody>
      </p:sp>
      <p:sp>
        <p:nvSpPr>
          <p:cNvPr id="339" name="Google Shape;339;p28"/>
          <p:cNvSpPr txBox="1"/>
          <p:nvPr/>
        </p:nvSpPr>
        <p:spPr>
          <a:xfrm>
            <a:off x="11927421" y="5822772"/>
            <a:ext cx="4686530" cy="43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>
              <a:solidFill>
                <a:srgbClr val="D4D4D4"/>
              </a:solidFill>
              <a:latin typeface="Titillium Web" panose="00000500000000000000"/>
              <a:ea typeface="Titillium Web" panose="00000500000000000000"/>
              <a:cs typeface="Titillium Web" panose="00000500000000000000"/>
              <a:sym typeface="Titillium Web" panose="000005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3"/>
          <p:cNvSpPr/>
          <p:nvPr/>
        </p:nvSpPr>
        <p:spPr>
          <a:xfrm>
            <a:off x="659586" y="1028700"/>
            <a:ext cx="16968827" cy="5748463"/>
          </a:xfrm>
          <a:custGeom>
            <a:avLst/>
            <a:gdLst/>
            <a:ahLst/>
            <a:cxnLst/>
            <a:rect l="l" t="t" r="r" b="b"/>
            <a:pathLst>
              <a:path w="16968827" h="5748463" extrusionOk="0">
                <a:moveTo>
                  <a:pt x="0" y="0"/>
                </a:moveTo>
                <a:lnTo>
                  <a:pt x="16968828" y="0"/>
                </a:lnTo>
                <a:lnTo>
                  <a:pt x="16968828" y="5748463"/>
                </a:lnTo>
                <a:lnTo>
                  <a:pt x="0" y="5748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/>
            <a:stretch>
              <a:fillRect l="-185" r="-186"/>
            </a:stretch>
          </a:blipFill>
          <a:ln>
            <a:noFill/>
          </a:ln>
        </p:spPr>
      </p:sp>
      <p:sp>
        <p:nvSpPr>
          <p:cNvPr id="393" name="Google Shape;393;p33"/>
          <p:cNvSpPr txBox="1"/>
          <p:nvPr/>
        </p:nvSpPr>
        <p:spPr>
          <a:xfrm>
            <a:off x="-1272232" y="7818813"/>
            <a:ext cx="20832464" cy="17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90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WORKFLOW DIAGRAM</a:t>
            </a:r>
          </a:p>
        </p:txBody>
      </p:sp>
      <p:sp>
        <p:nvSpPr>
          <p:cNvPr id="394" name="Google Shape;394;p33"/>
          <p:cNvSpPr txBox="1"/>
          <p:nvPr>
            <p:custDataLst>
              <p:tags r:id="rId1"/>
            </p:custDataLst>
          </p:nvPr>
        </p:nvSpPr>
        <p:spPr>
          <a:xfrm>
            <a:off x="2610388" y="1650024"/>
            <a:ext cx="1073700" cy="15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</a:p>
        </p:txBody>
      </p:sp>
      <p:sp>
        <p:nvSpPr>
          <p:cNvPr id="396" name="Google Shape;396;p33"/>
          <p:cNvSpPr txBox="1"/>
          <p:nvPr>
            <p:custDataLst>
              <p:tags r:id="rId2"/>
            </p:custDataLst>
          </p:nvPr>
        </p:nvSpPr>
        <p:spPr>
          <a:xfrm>
            <a:off x="1312564" y="3175635"/>
            <a:ext cx="3707111" cy="244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400" b="0" i="0" u="none" strike="noStrike" cap="none" dirty="0">
                <a:solidFill>
                  <a:srgbClr val="D4D4D4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rPr>
              <a:t> We used API to download NASA provided data</a:t>
            </a:r>
          </a:p>
        </p:txBody>
      </p:sp>
      <p:sp>
        <p:nvSpPr>
          <p:cNvPr id="397" name="Google Shape;397;p33"/>
          <p:cNvSpPr txBox="1"/>
          <p:nvPr>
            <p:custDataLst>
              <p:tags r:id="rId3"/>
            </p:custDataLst>
          </p:nvPr>
        </p:nvSpPr>
        <p:spPr>
          <a:xfrm>
            <a:off x="14603414" y="1649679"/>
            <a:ext cx="1073700" cy="15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</a:p>
        </p:txBody>
      </p:sp>
      <p:sp>
        <p:nvSpPr>
          <p:cNvPr id="399" name="Google Shape;399;p33"/>
          <p:cNvSpPr txBox="1"/>
          <p:nvPr>
            <p:custDataLst>
              <p:tags r:id="rId4"/>
            </p:custDataLst>
          </p:nvPr>
        </p:nvSpPr>
        <p:spPr>
          <a:xfrm>
            <a:off x="13288645" y="3183255"/>
            <a:ext cx="3964304" cy="297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 algn="ctr">
              <a:lnSpc>
                <a:spcPct val="110000"/>
              </a:lnSpc>
            </a:pPr>
            <a:r>
              <a:rPr lang="en-US" altLang="en-US" sz="4400" dirty="0">
                <a:solidFill>
                  <a:srgbClr val="D4D4D4"/>
                </a:solidFill>
                <a:latin typeface="Titillium Web" panose="00000500000000000000"/>
                <a:sym typeface="Titillium Web" panose="00000500000000000000"/>
              </a:rPr>
              <a:t>We built a web page to search and present the results</a:t>
            </a:r>
          </a:p>
        </p:txBody>
      </p:sp>
      <p:sp>
        <p:nvSpPr>
          <p:cNvPr id="400" name="Google Shape;400;p33"/>
          <p:cNvSpPr txBox="1"/>
          <p:nvPr>
            <p:custDataLst>
              <p:tags r:id="rId5"/>
            </p:custDataLst>
          </p:nvPr>
        </p:nvSpPr>
        <p:spPr>
          <a:xfrm>
            <a:off x="6609261" y="1649753"/>
            <a:ext cx="1073700" cy="15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</a:p>
        </p:txBody>
      </p:sp>
      <p:sp>
        <p:nvSpPr>
          <p:cNvPr id="402" name="Google Shape;402;p33"/>
          <p:cNvSpPr txBox="1"/>
          <p:nvPr>
            <p:custDataLst>
              <p:tags r:id="rId6"/>
            </p:custDataLst>
          </p:nvPr>
        </p:nvSpPr>
        <p:spPr>
          <a:xfrm>
            <a:off x="5276215" y="3175635"/>
            <a:ext cx="3738880" cy="297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4400" dirty="0">
                <a:solidFill>
                  <a:srgbClr val="D4D4D4"/>
                </a:solidFill>
                <a:latin typeface="Titillium Web" panose="00000500000000000000"/>
                <a:sym typeface="Blogger" panose="02000506030000020004"/>
              </a:rPr>
              <a:t>We did data preprocessing and data analytics </a:t>
            </a:r>
            <a:endParaRPr lang="en-US" sz="4400" b="0" i="0" u="none" strike="noStrike" cap="none" dirty="0">
              <a:solidFill>
                <a:srgbClr val="D4D4D4"/>
              </a:solidFill>
              <a:latin typeface="Titillium Web" panose="00000500000000000000"/>
              <a:ea typeface="Titillium Web" panose="00000500000000000000"/>
              <a:cs typeface="Titillium Web" panose="00000500000000000000"/>
              <a:sym typeface="Titillium Web" panose="00000500000000000000"/>
            </a:endParaRPr>
          </a:p>
        </p:txBody>
      </p:sp>
      <p:sp>
        <p:nvSpPr>
          <p:cNvPr id="403" name="Google Shape;403;p33"/>
          <p:cNvSpPr txBox="1"/>
          <p:nvPr>
            <p:custDataLst>
              <p:tags r:id="rId7"/>
            </p:custDataLst>
          </p:nvPr>
        </p:nvSpPr>
        <p:spPr>
          <a:xfrm>
            <a:off x="10450020" y="1649753"/>
            <a:ext cx="1073700" cy="15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</a:p>
        </p:txBody>
      </p:sp>
      <p:sp>
        <p:nvSpPr>
          <p:cNvPr id="405" name="Google Shape;405;p33"/>
          <p:cNvSpPr txBox="1"/>
          <p:nvPr>
            <p:custDataLst>
              <p:tags r:id="rId8"/>
            </p:custDataLst>
          </p:nvPr>
        </p:nvSpPr>
        <p:spPr>
          <a:xfrm>
            <a:off x="9143347" y="3175584"/>
            <a:ext cx="3964305" cy="35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0" algn="ctr">
              <a:lnSpc>
                <a:spcPct val="110000"/>
              </a:lnSpc>
              <a:buFont typeface="Arial" panose="020B0604020202020204"/>
              <a:buNone/>
            </a:pPr>
            <a:r>
              <a:rPr lang="en-US" sz="4000" dirty="0">
                <a:solidFill>
                  <a:srgbClr val="FFFFFF"/>
                </a:solidFill>
                <a:latin typeface="Blogger" panose="02000506030000020004"/>
                <a:ea typeface="Blogger" panose="02000506030000020004"/>
                <a:cs typeface="Blogger" panose="02000506030000020004"/>
                <a:sym typeface="Blogger" panose="02000506030000020004"/>
              </a:rPr>
              <a:t>  </a:t>
            </a:r>
            <a:r>
              <a:rPr lang="en-US" sz="4400" dirty="0">
                <a:solidFill>
                  <a:srgbClr val="D4D4D4"/>
                </a:solidFill>
                <a:latin typeface="Titillium Web" panose="00000500000000000000"/>
                <a:sym typeface="Blogger" panose="02000506030000020004"/>
              </a:rPr>
              <a:t>We uploaded them to LLM to get searching helpers</a:t>
            </a:r>
            <a:endParaRPr lang="en-US" sz="4400" dirty="0">
              <a:solidFill>
                <a:srgbClr val="D4D4D4"/>
              </a:solidFill>
              <a:latin typeface="Titillium Web" panose="00000500000000000000"/>
              <a:sym typeface="Lacquer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b="0" i="0" u="none" strike="noStrike" cap="none" dirty="0">
              <a:solidFill>
                <a:srgbClr val="D4D4D4"/>
              </a:solidFill>
              <a:latin typeface="Titillium Web" panose="00000500000000000000"/>
              <a:ea typeface="Titillium Web" panose="00000500000000000000"/>
              <a:cs typeface="Titillium Web" panose="00000500000000000000"/>
              <a:sym typeface="Titillium Web" panose="00000500000000000000"/>
            </a:endParaRPr>
          </a:p>
        </p:txBody>
      </p:sp>
      <p:cxnSp>
        <p:nvCxnSpPr>
          <p:cNvPr id="406" name="Google Shape;406;p33"/>
          <p:cNvCxnSpPr/>
          <p:nvPr>
            <p:custDataLst>
              <p:tags r:id="rId9"/>
            </p:custDataLst>
          </p:nvPr>
        </p:nvCxnSpPr>
        <p:spPr>
          <a:xfrm rot="10800000">
            <a:off x="9144000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" name="Google Shape;407;p33"/>
          <p:cNvCxnSpPr/>
          <p:nvPr>
            <p:custDataLst>
              <p:tags r:id="rId10"/>
            </p:custDataLst>
          </p:nvPr>
        </p:nvCxnSpPr>
        <p:spPr>
          <a:xfrm rot="10800000">
            <a:off x="5147963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8" name="Google Shape;408;p33"/>
          <p:cNvCxnSpPr/>
          <p:nvPr>
            <p:custDataLst>
              <p:tags r:id="rId11"/>
            </p:custDataLst>
          </p:nvPr>
        </p:nvCxnSpPr>
        <p:spPr>
          <a:xfrm rot="10800000">
            <a:off x="13140037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B92A4-F9B2-D7E9-0765-259B5A3E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BB520C50-FCAF-3CAC-6DCD-5CABBF6F0E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spcBef>
                <a:spcPts val="0"/>
              </a:spcBef>
              <a:buClr>
                <a:srgbClr val="000000"/>
              </a:buClr>
            </a:pPr>
            <a:r>
              <a:rPr lang="en-US" sz="10000" b="1" dirty="0">
                <a:solidFill>
                  <a:srgbClr val="D4D4D4"/>
                </a:solidFill>
                <a:sym typeface="Arial" panose="020B0604020202020204"/>
              </a:rPr>
              <a:t>SCALABILITY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CC05C6-ABEE-53CA-2A11-4BE088DF9FE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92550" y="2483624"/>
            <a:ext cx="5013000" cy="2526525"/>
          </a:xfr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en-US" sz="3500" b="1" dirty="0">
                <a:solidFill>
                  <a:srgbClr val="C1FF72"/>
                </a:solidFill>
                <a:latin typeface="Oswald"/>
              </a:rPr>
              <a:t>We </a:t>
            </a:r>
            <a:r>
              <a:rPr lang="en-US" sz="3500" b="1" dirty="0">
                <a:solidFill>
                  <a:srgbClr val="C1FF72"/>
                </a:solidFill>
                <a:latin typeface="Oswald"/>
                <a:sym typeface="Oswald"/>
              </a:rPr>
              <a:t>can</a:t>
            </a:r>
            <a:r>
              <a:rPr lang="en-US" sz="3500" b="1" dirty="0">
                <a:solidFill>
                  <a:srgbClr val="C1FF72"/>
                </a:solidFill>
                <a:latin typeface="Oswald"/>
              </a:rPr>
              <a:t> improve our solution be providing: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37662B-23AD-4DB4-4E3A-9D49731F9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Data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E4C20B-A0B2-92B6-63AC-3A6726490B3B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Bigger Servers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774BB27-502B-9062-CD1C-A332E4038AFF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Huge LLMs</a:t>
            </a:r>
          </a:p>
        </p:txBody>
      </p:sp>
    </p:spTree>
    <p:extLst>
      <p:ext uri="{BB962C8B-B14F-4D97-AF65-F5344CB8AC3E}">
        <p14:creationId xmlns:p14="http://schemas.microsoft.com/office/powerpoint/2010/main" val="2785359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510155" y="2118360"/>
            <a:ext cx="12860020" cy="68141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800" b="1">
              <a:solidFill>
                <a:srgbClr val="D4D4D4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Thank you</a:t>
            </a:r>
            <a:endParaRPr lang="ar-JO" altLang="en-US" sz="8800" b="1">
              <a:solidFill>
                <a:srgbClr val="D4D4D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57.9497637795276,&quot;left&quot;:485.8446456692915,&quot;top&quot;:5.373858267716513,&quot;width&quot;:908.3362204724408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92.9411003142699,&quot;left&quot;:129.79913385826765,&quot;top&quot;:-99.5954645892205,&quot;width&quot;:639.722440944882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5.1710236220472,&quot;left&quot;:34.4,&quot;top&quot;:16.3,&quot;width&quot;:621.065039370078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5.1710236220472,&quot;left&quot;:34.4,&quot;top&quot;:16.3,&quot;width&quot;:621.065039370078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5.1710236220472,&quot;left&quot;:34.4,&quot;top&quot;:16.3,&quot;width&quot;:621.065039370078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5.1710236220472,&quot;left&quot;:34.4,&quot;top&quot;:16.3,&quot;width&quot;:621.0650393700787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66.0707874015748,&quot;left&quot;:128.70338582677167,&quot;top&quot;:159.7023622047244,&quot;width&quot;:1182.581889763779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66.0707874015748,&quot;left&quot;:128.70338582677167,&quot;top&quot;:159.7023622047244,&quot;width&quot;:1182.581889763779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66.0707874015748,&quot;left&quot;:128.70338582677167,&quot;top&quot;:159.7023622047244,&quot;width&quot;:1182.581889763779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66.0707874015748,&quot;left&quot;:128.70338582677167,&quot;top&quot;:159.7023622047244,&quot;width&quot;:1182.581889763779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66.0707874015748,&quot;left&quot;:128.70338582677167,&quot;top&quot;:159.7023622047244,&quot;width&quot;:1182.581889763779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57.9497637795276,&quot;left&quot;:485.8446456692915,&quot;top&quot;:5.373858267716513,&quot;width&quot;:908.3362204724408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66.0707874015748,&quot;left&quot;:128.70338582677167,&quot;top&quot;:159.7023622047244,&quot;width&quot;:1182.581889763779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66.0707874015748,&quot;left&quot;:128.70338582677167,&quot;top&quot;:159.7023622047244,&quot;width&quot;:1182.581889763779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66.0707874015748,&quot;left&quot;:128.70338582677167,&quot;top&quot;:159.7023622047244,&quot;width&quot;:1182.581889763779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66.0707874015748,&quot;left&quot;:128.70338582677167,&quot;top&quot;:159.7023622047244,&quot;width&quot;:1182.581889763779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66.0707874015748,&quot;left&quot;:128.70338582677167,&quot;top&quot;:159.7023622047244,&quot;width&quot;:1182.5818897637796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66.0707874015748,&quot;left&quot;:128.70338582677167,&quot;top&quot;:159.7023622047244,&quot;width&quot;:1182.581889763779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57.9497637795276,&quot;left&quot;:485.8446456692915,&quot;top&quot;:5.373858267716513,&quot;width&quot;:908.336220472440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57.9497637795276,&quot;left&quot;:485.8446456692915,&quot;top&quot;:5.373858267716513,&quot;width&quot;:908.336220472440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57.9497637795276,&quot;left&quot;:485.8446456692915,&quot;top&quot;:5.373858267716513,&quot;width&quot;:908.336220472440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57.9497637795276,&quot;left&quot;:485.8446456692915,&quot;top&quot;:5.373858267716513,&quot;width&quot;:908.336220472440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92.9411003142699,&quot;left&quot;:129.79913385826765,&quot;top&quot;:-99.5954645892205,&quot;width&quot;:639.722440944882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92.9411003142699,&quot;left&quot;:129.79913385826765,&quot;top&quot;:-99.5954645892205,&quot;width&quot;:639.722440944882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92.9411003142699,&quot;left&quot;:129.79913385826765,&quot;top&quot;:-99.5954645892205,&quot;width&quot;:639.722440944882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157</Words>
  <Application>Microsoft Office PowerPoint</Application>
  <PresentationFormat>Custom</PresentationFormat>
  <Paragraphs>39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Blogger</vt:lpstr>
      <vt:lpstr>Oswald</vt:lpstr>
      <vt:lpstr>Titillium Web</vt:lpstr>
      <vt:lpstr>Calibri</vt:lpstr>
      <vt:lpstr>Blogger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 Rahman Osaili</dc:creator>
  <cp:lastModifiedBy>Abdul Rahman Osaili</cp:lastModifiedBy>
  <cp:revision>5</cp:revision>
  <dcterms:created xsi:type="dcterms:W3CDTF">2025-10-04T05:22:00Z</dcterms:created>
  <dcterms:modified xsi:type="dcterms:W3CDTF">2025-10-04T11:11:31Z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2ED596A35ABC45FF8A24A10E296C1A84_12</vt:lpwstr>
  </property>
  <property fmtid="{D5CDD505-2E9C-101B-9397-08002B2CF9AE}" pid="3" name="KSOProductBuildVer">
    <vt:lpwstr>1033-12.2.0.22549</vt:lpwstr>
  </property>
</Properties>
</file>